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8" r:id="rId2"/>
    <p:sldMasterId id="2147483676" r:id="rId3"/>
  </p:sldMasterIdLst>
  <p:notesMasterIdLst>
    <p:notesMasterId r:id="rId29"/>
  </p:notesMasterIdLst>
  <p:sldIdLst>
    <p:sldId id="256" r:id="rId4"/>
    <p:sldId id="259" r:id="rId5"/>
    <p:sldId id="260" r:id="rId6"/>
    <p:sldId id="266" r:id="rId7"/>
    <p:sldId id="265" r:id="rId8"/>
    <p:sldId id="267" r:id="rId9"/>
    <p:sldId id="261" r:id="rId10"/>
    <p:sldId id="268" r:id="rId11"/>
    <p:sldId id="269" r:id="rId12"/>
    <p:sldId id="270" r:id="rId13"/>
    <p:sldId id="271" r:id="rId14"/>
    <p:sldId id="262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63" r:id="rId25"/>
    <p:sldId id="282" r:id="rId26"/>
    <p:sldId id="283" r:id="rId27"/>
    <p:sldId id="264" r:id="rId28"/>
  </p:sldIdLst>
  <p:sldSz cx="201168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98"/>
    <p:restoredTop sz="94713"/>
  </p:normalViewPr>
  <p:slideViewPr>
    <p:cSldViewPr snapToGrid="0" snapToObjects="1">
      <p:cViewPr varScale="1">
        <p:scale>
          <a:sx n="79" d="100"/>
          <a:sy n="79" d="100"/>
        </p:scale>
        <p:origin x="749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4CF47-293A-9146-AD73-E74EE1BF593C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1143000"/>
            <a:ext cx="6032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2781E-DF9A-1C4C-B6EE-1003020C6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4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1pPr>
    <a:lvl2pPr marL="729691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2pPr>
    <a:lvl3pPr marL="1459382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3pPr>
    <a:lvl4pPr marL="2189074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4pPr>
    <a:lvl5pPr marL="2918765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5pPr>
    <a:lvl6pPr marL="3648456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6pPr>
    <a:lvl7pPr marL="4378147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7pPr>
    <a:lvl8pPr marL="5107838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8pPr>
    <a:lvl9pPr marL="5837530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2750" y="1143000"/>
            <a:ext cx="60325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2781E-DF9A-1C4C-B6EE-1003020C65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21492" y="3046155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1491" y="5403058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1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21492" y="3046155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1491" y="5403058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0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225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18E1BA-C3C5-134C-B406-5F585C367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8BD4E4-6755-1E45-940F-7A45F37840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0EC4845-A3DD-CB41-8319-8309798C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875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0A9A48-806D-2940-8845-38B332983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E285B-85BF-EA47-8CD7-4339C12585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1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87A32F5-5668-9F4E-9539-C3B53A1FDE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6BC2B-E244-D040-B8C0-F1A4CF2D36B5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97220232-E7C6-C341-83AD-C4FA25A94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644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0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32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679F0884-2384-7442-BDE7-61006FEE1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BF5189-9B47-F640-A5F6-99CD23D506AD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8F1E0AC-0ABE-114A-80B1-E2A3B153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193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6E695956-3665-C448-BAAA-5092E1E8B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A61B11-F9DF-C849-901C-50B8C2AEF822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08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0532" y="6358917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0531" y="8715820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666" y="7333004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879216" y="6358918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5C8CC33F-B21D-B14E-88F4-1A8D77317B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7500" y="1134337"/>
            <a:ext cx="20166245" cy="433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5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1ABD6D52-6E65-C444-974D-753EE4A50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504330-E54D-F04F-913D-1B412CD4D4A1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B219908F-3C6D-664D-95AE-C2831541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622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6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52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149D53-7FD3-9A45-A3E6-80D28DEFB6F3}"/>
              </a:ext>
            </a:extLst>
          </p:cNvPr>
          <p:cNvSpPr/>
          <p:nvPr userDrawn="1"/>
        </p:nvSpPr>
        <p:spPr>
          <a:xfrm>
            <a:off x="0" y="0"/>
            <a:ext cx="20116800" cy="10287000"/>
          </a:xfrm>
          <a:prstGeom prst="rect">
            <a:avLst/>
          </a:prstGeom>
          <a:solidFill>
            <a:srgbClr val="830019"/>
          </a:solidFill>
          <a:ln>
            <a:solidFill>
              <a:srgbClr val="83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864C1F-534B-2542-88C6-3BC26AA2E7A6}"/>
              </a:ext>
            </a:extLst>
          </p:cNvPr>
          <p:cNvSpPr/>
          <p:nvPr userDrawn="1"/>
        </p:nvSpPr>
        <p:spPr>
          <a:xfrm>
            <a:off x="1061720" y="1104900"/>
            <a:ext cx="17993359" cy="810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548FD9-AD03-1448-BD23-F85DBDC7AD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" t="11784" r="-7" b="17909"/>
          <a:stretch/>
        </p:blipFill>
        <p:spPr>
          <a:xfrm>
            <a:off x="1061720" y="2120900"/>
            <a:ext cx="17993359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0532" y="6358917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0531" y="8715820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666" y="7333004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879216" y="6358918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A851D3B-0E0B-2141-8589-7B59EF74B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382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7E63299-2876-7744-B2B4-C5A57EF828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A1E35F2-9D18-B74C-B145-219B98D082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393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256B3B6F-B203-194C-AADB-FCBA58B47A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209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65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18E1BA-C3C5-134C-B406-5F585C367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8BD4E4-6755-1E45-940F-7A45F37840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6419160-7244-E34D-B268-455C8B219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9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0A9A48-806D-2940-8845-38B332983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E285B-85BF-EA47-8CD7-4339C12585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31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87A32F5-5668-9F4E-9539-C3B53A1FDE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6BC2B-E244-D040-B8C0-F1A4CF2D36B5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B6486343-DC26-6D4E-8262-198F802B8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17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07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209364F-E885-6141-A854-0612B489049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5" r:id="rId2"/>
    <p:sldLayoutId id="2147483686" r:id="rId3"/>
    <p:sldLayoutId id="2147483663" r:id="rId4"/>
    <p:sldLayoutId id="2147483662" r:id="rId5"/>
    <p:sldLayoutId id="2147483664" r:id="rId6"/>
    <p:sldLayoutId id="2147483665" r:id="rId7"/>
    <p:sldLayoutId id="2147483666" r:id="rId8"/>
    <p:sldLayoutId id="2147483667" r:id="rId9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85000"/>
            </a:schemeClr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209364F-E885-6141-A854-0612B489049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85000"/>
            </a:schemeClr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1D980BE-6E12-A54F-8A2E-108718B28A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3282059" y="4912548"/>
            <a:ext cx="73152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rgbClr val="830019"/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D670B-F3CC-F249-9C90-22AE0FF581D3}"/>
              </a:ext>
            </a:extLst>
          </p:cNvPr>
          <p:cNvSpPr txBox="1"/>
          <p:nvPr/>
        </p:nvSpPr>
        <p:spPr>
          <a:xfrm>
            <a:off x="9716525" y="3477423"/>
            <a:ext cx="103007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Immersive Quiz for Spanish Learners</a:t>
            </a:r>
            <a:br>
              <a:rPr lang="en-US" sz="7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Austin Klum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CE7039-2807-3945-B156-BF836757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F13B07-2EB1-0443-955B-BB889261A1BF}"/>
              </a:ext>
            </a:extLst>
          </p:cNvPr>
          <p:cNvCxnSpPr>
            <a:cxnSpLocks/>
          </p:cNvCxnSpPr>
          <p:nvPr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E17F4B49-97F9-7748-B821-2C301F1BF9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3896-30AC-45CF-A44B-08FA4FD2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6BDD4-389A-4844-BA54-F8536812AF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3029" y="3871109"/>
            <a:ext cx="8918561" cy="5852311"/>
          </a:xfrm>
        </p:spPr>
        <p:txBody>
          <a:bodyPr/>
          <a:lstStyle/>
          <a:p>
            <a:r>
              <a:rPr lang="en-US" dirty="0"/>
              <a:t>Microsoft SQL Server</a:t>
            </a:r>
          </a:p>
          <a:p>
            <a:r>
              <a:rPr lang="en-US" dirty="0"/>
              <a:t>Transparent Data Encryption (TDE)</a:t>
            </a:r>
          </a:p>
          <a:p>
            <a:r>
              <a:rPr lang="en-US" dirty="0"/>
              <a:t>ER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27A8C-3C88-4687-8752-E0C84DFAC4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1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4545D9-ADCE-4DDC-B61E-9374F73CC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RESTful Web API</a:t>
            </a:r>
          </a:p>
          <a:p>
            <a:r>
              <a:rPr lang="en-US" dirty="0"/>
              <a:t>Basic Authentication</a:t>
            </a:r>
          </a:p>
          <a:p>
            <a:r>
              <a:rPr lang="en-US" dirty="0"/>
              <a:t>JSON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0E615-12EC-4A18-AA3D-D942ECEC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between Programs</a:t>
            </a:r>
          </a:p>
        </p:txBody>
      </p:sp>
    </p:spTree>
    <p:extLst>
      <p:ext uri="{BB962C8B-B14F-4D97-AF65-F5344CB8AC3E}">
        <p14:creationId xmlns:p14="http://schemas.microsoft.com/office/powerpoint/2010/main" val="1789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Course Creator Authorization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9E912-0808-4B30-B28A-0F6DD358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73109-A286-486E-8B53-14CBB24E0F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84561-6916-4A98-B562-C7717C2F1D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28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  <a:p>
            <a:r>
              <a:rPr lang="en-US" dirty="0"/>
              <a:t>Courses Viewer</a:t>
            </a:r>
          </a:p>
          <a:p>
            <a:r>
              <a:rPr lang="en-US" dirty="0"/>
              <a:t>Cascade Delete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249547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Locations</a:t>
            </a:r>
          </a:p>
          <a:p>
            <a:r>
              <a:rPr lang="en-US" dirty="0"/>
              <a:t>Location Viewers</a:t>
            </a:r>
          </a:p>
          <a:p>
            <a:r>
              <a:rPr lang="en-US" dirty="0"/>
              <a:t>Upload 360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819730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Question Viewer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124510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Answers</a:t>
            </a:r>
          </a:p>
          <a:p>
            <a:r>
              <a:rPr lang="en-US" dirty="0"/>
              <a:t>Answers Viewer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3563439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Scores</a:t>
            </a:r>
          </a:p>
          <a:p>
            <a:r>
              <a:rPr lang="en-US" dirty="0"/>
              <a:t>Scores Viewer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3535758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API</a:t>
            </a:r>
          </a:p>
          <a:p>
            <a:r>
              <a:rPr lang="en-US" dirty="0"/>
              <a:t>Swagger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198635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some </a:t>
            </a:r>
            <a:r>
              <a:rPr lang="en-US"/>
              <a:t>context to </a:t>
            </a:r>
            <a:r>
              <a:rPr lang="en-US" dirty="0"/>
              <a:t>this project?</a:t>
            </a:r>
          </a:p>
          <a:p>
            <a:r>
              <a:rPr lang="en-US" dirty="0"/>
              <a:t>Why this project?</a:t>
            </a:r>
          </a:p>
          <a:p>
            <a:r>
              <a:rPr lang="en-US" dirty="0"/>
              <a:t>What was designed?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VR Orienteering</a:t>
            </a:r>
          </a:p>
        </p:txBody>
      </p:sp>
    </p:spTree>
    <p:extLst>
      <p:ext uri="{BB962C8B-B14F-4D97-AF65-F5344CB8AC3E}">
        <p14:creationId xmlns:p14="http://schemas.microsoft.com/office/powerpoint/2010/main" val="3185683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Displaying a Course</a:t>
            </a:r>
          </a:p>
          <a:p>
            <a:r>
              <a:rPr lang="en-US" dirty="0"/>
              <a:t>Score Keeping</a:t>
            </a:r>
          </a:p>
          <a:p>
            <a:r>
              <a:rPr lang="en-US" dirty="0"/>
              <a:t>Submitting Score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VR Orienteering</a:t>
            </a:r>
          </a:p>
        </p:txBody>
      </p:sp>
    </p:spTree>
    <p:extLst>
      <p:ext uri="{BB962C8B-B14F-4D97-AF65-F5344CB8AC3E}">
        <p14:creationId xmlns:p14="http://schemas.microsoft.com/office/powerpoint/2010/main" val="2052662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53CD-B2A3-44DB-B403-7510EC1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60E4-EEA7-4037-A37E-17BF7940F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Input Validation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Acceptance Testing</a:t>
            </a:r>
          </a:p>
          <a:p>
            <a:r>
              <a:rPr lang="en-US" dirty="0"/>
              <a:t>Integration 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9348D-3D68-4395-A9F2-9C5BEF13BF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Full-Time Work of Developer</a:t>
            </a:r>
          </a:p>
          <a:p>
            <a:r>
              <a:rPr lang="en-US" dirty="0"/>
              <a:t>Decreased Project Sponsor Involvement </a:t>
            </a:r>
          </a:p>
          <a:p>
            <a:r>
              <a:rPr lang="en-US" dirty="0"/>
              <a:t>VR Development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701791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Hosting</a:t>
            </a:r>
          </a:p>
          <a:p>
            <a:r>
              <a:rPr lang="en-US" dirty="0"/>
              <a:t>VR Orienteering Modularization</a:t>
            </a:r>
          </a:p>
          <a:p>
            <a:r>
              <a:rPr lang="en-US" dirty="0"/>
              <a:t>Ease-of-use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254709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53CD-B2A3-44DB-B403-7510EC1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60E4-EEA7-4037-A37E-17BF7940F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9348D-3D68-4395-A9F2-9C5BEF13BF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1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Iterative Development Methodology</a:t>
            </a:r>
          </a:p>
          <a:p>
            <a:r>
              <a:rPr lang="en-US" dirty="0"/>
              <a:t>Functional Requirements</a:t>
            </a:r>
          </a:p>
          <a:p>
            <a:r>
              <a:rPr lang="en-US" dirty="0"/>
              <a:t>Non-functional Requirements</a:t>
            </a:r>
          </a:p>
          <a:p>
            <a:r>
              <a:rPr lang="en-US" dirty="0"/>
              <a:t>Security Concerns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2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Course Creator?</a:t>
            </a:r>
          </a:p>
          <a:p>
            <a:r>
              <a:rPr lang="en-US" dirty="0"/>
              <a:t>What does the Course Creator do?</a:t>
            </a:r>
          </a:p>
          <a:p>
            <a:r>
              <a:rPr lang="en-US" dirty="0"/>
              <a:t>What is a Course?</a:t>
            </a:r>
          </a:p>
          <a:p>
            <a:r>
              <a:rPr lang="en-US" dirty="0"/>
              <a:t>How do users interact with the Course Creator?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3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registration </a:t>
            </a:r>
          </a:p>
          <a:p>
            <a:r>
              <a:rPr lang="en-US" dirty="0"/>
              <a:t>User Login</a:t>
            </a:r>
          </a:p>
          <a:p>
            <a:r>
              <a:rPr lang="en-US" dirty="0"/>
              <a:t>User Verification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8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Reality Orienteering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Virtual Reality Orienteering?</a:t>
            </a:r>
          </a:p>
          <a:p>
            <a:r>
              <a:rPr lang="en-US" dirty="0"/>
              <a:t>What does the Virtual Reality Orienteering do?</a:t>
            </a:r>
          </a:p>
          <a:p>
            <a:r>
              <a:rPr lang="en-US" dirty="0"/>
              <a:t>How do users interact with </a:t>
            </a:r>
            <a:r>
              <a:rPr lang="en-US"/>
              <a:t>the Virtual Reality Orienteering?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ASP.NET Core MVC</a:t>
            </a:r>
          </a:p>
          <a:p>
            <a:r>
              <a:rPr lang="en-US" dirty="0"/>
              <a:t>Unity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E369-3073-4EA6-8CA1-52FE89839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2CA39-A677-4DB3-8178-56C88ED65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3197B-5311-4301-827A-8E445E530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9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E369-3073-4EA6-8CA1-52FE89839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Reality Orienteering 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2CA39-A677-4DB3-8178-56C88ED65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3197B-5311-4301-827A-8E445E530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37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WL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WL Theme 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WL Theme 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7582</TotalTime>
  <Words>240</Words>
  <Application>Microsoft Office PowerPoint</Application>
  <PresentationFormat>Custom</PresentationFormat>
  <Paragraphs>80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Montserrat</vt:lpstr>
      <vt:lpstr>Roboto</vt:lpstr>
      <vt:lpstr>UWL Theme</vt:lpstr>
      <vt:lpstr>UWL Theme 2</vt:lpstr>
      <vt:lpstr>UWL Theme 3</vt:lpstr>
      <vt:lpstr>PowerPoint Presentation</vt:lpstr>
      <vt:lpstr>Introduction</vt:lpstr>
      <vt:lpstr>Requirements</vt:lpstr>
      <vt:lpstr>Course Creator Overview</vt:lpstr>
      <vt:lpstr>Course Creator Flow</vt:lpstr>
      <vt:lpstr>Virtual Reality Orienteering Overview</vt:lpstr>
      <vt:lpstr>Design</vt:lpstr>
      <vt:lpstr>Course Creator Class Diagram</vt:lpstr>
      <vt:lpstr>Virtual Reality Orienteering Class Diagram</vt:lpstr>
      <vt:lpstr>Database</vt:lpstr>
      <vt:lpstr>Communication between Programs</vt:lpstr>
      <vt:lpstr>Implementation</vt:lpstr>
      <vt:lpstr>PowerPoint Presentation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VR Orienteering</vt:lpstr>
      <vt:lpstr>Implementation – VR Orienteering</vt:lpstr>
      <vt:lpstr>Testing</vt:lpstr>
      <vt:lpstr>Challenges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Piro</dc:creator>
  <cp:lastModifiedBy>Austin Klum</cp:lastModifiedBy>
  <cp:revision>192</cp:revision>
  <dcterms:created xsi:type="dcterms:W3CDTF">2018-11-12T15:38:00Z</dcterms:created>
  <dcterms:modified xsi:type="dcterms:W3CDTF">2022-08-20T16:02:13Z</dcterms:modified>
</cp:coreProperties>
</file>